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65" r:id="rId10"/>
    <p:sldId id="267" r:id="rId11"/>
    <p:sldId id="269" r:id="rId12"/>
    <p:sldId id="268" r:id="rId13"/>
    <p:sldId id="266" r:id="rId14"/>
    <p:sldId id="28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9FE5-2731-485C-9643-2E24BF129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5259C-A823-4A27-9972-CD0BC8FA3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A12C-B79B-4BA9-97F1-D7E4AC83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5A0F1-AA52-443E-8D6B-D3062C98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EA522-E121-4117-85B9-145E4599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FD65-6E43-4BA1-A365-C7E00F4D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26575-A353-431D-8969-E1FDA28BF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976BA-FF21-4C32-AFB9-12A2E3D9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68AF0-1835-4AC6-86EE-4711973D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B53E2-92AF-42EA-BD93-7A48A46D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0D969-4222-411B-9BFE-A105D370C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6E0A7-8ACA-412F-947A-2BAA8BC88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C831-4B50-42A8-9278-62C25BC4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58A2-3835-4F07-BE00-52C85C25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21FA0-821B-4E16-82FA-CDD841F7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B3FD-099F-4F54-B9DC-53B1EFC6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94C3-F440-41AA-8CE2-AF22609B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ACE9-D3FD-4A2F-8A3C-228EAF92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67BCF-C07B-4C60-AE80-9715C14A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A161-4297-4C04-B10A-F290AB6B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1CBB-297B-4D1E-94D4-6840EB1E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6023-5199-4206-A285-CF43F5EF0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A5977-C467-4450-9458-6FB44759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926D-9E29-47A0-9CD9-440E1745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3EDF4-2E54-4C92-9AD4-F94BDB4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85B-9271-4EEB-BCDF-3EB957C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EE48-0AA2-4A20-9E9A-BBBD8E06E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7E176-B0CC-41BB-8C95-202E84AA6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D87D7-0EA3-4EC2-B92C-DD4B51CB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87F6C-5E90-4E21-A7D9-03C651CF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F9B23-7137-4677-B5CF-315FA399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F6C2-2EE7-4B1B-83DD-D0A931DD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1F9B-488E-4EE0-8C8F-CBB4F1FB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7B3AC-DF8C-448A-B0AA-5B6EFE77F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0D7BE-3BED-4E73-9E8A-0DE284F74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E354C-C98D-4992-83F6-377549BDD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4A9EE-7D3C-47DD-8540-EE5CD52F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2CFD1-0D2A-4710-8AB2-A4878BA9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D76AC-9166-4550-AA56-CCCB23D4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95E3-A5EB-481A-98F0-ACB36DCF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6DCD8-F033-4D61-A348-3A7DB50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1FA7-B245-4F1C-ADB0-1DEF4BD7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A4717-2433-4340-98E8-2BA633E9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9821E-D0D4-4BFC-98FE-BA26CF67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B07FE-FE18-44FC-A18E-A862ECBA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18AB-FC7E-4F9F-921A-72AE697E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2F0E-7F1A-4AF2-A1AE-42D5CCC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A505-0C32-481C-B5AB-71B08EBF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B2302-4364-4F32-93CE-86F77ED16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DEAA3-503B-44B2-9A4B-25B26370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23F9-84E9-4E92-826A-FA84A5B1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80499-B062-4490-9705-417E91B9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B8C3-E4A3-440B-9733-D701116D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E9C85-EB66-48B5-902D-4CF34941A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DE1DD-C898-4E54-BEA7-AA8146AFC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7E719-5F13-4D35-A6B8-C5B78A11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18C9B-D944-4498-9BD2-5B507433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114F-F869-4DFB-A58E-7B9417AB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0A113-E397-47DD-9765-F3E7050D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278B-FBE1-4EEC-A91D-D699D311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F4288-04A9-41F3-BCE9-781C4154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D512-72CC-43AD-8B4B-8BD744E17B8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22D7-9A42-441C-A0B3-C75454D7B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81FD-1DEB-48EB-9FC0-6D5DB5E93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4E6F-0DC3-464E-A522-31D69DB3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carwashos.com/log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1FED-4B94-4270-89A6-3E138193B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419" y="1858304"/>
            <a:ext cx="4645250" cy="2889114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Maintenance Training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10.23.19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0" y="726430"/>
            <a:ext cx="4047843" cy="191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724277" y="2915944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</p:spTree>
    <p:extLst>
      <p:ext uri="{BB962C8B-B14F-4D97-AF65-F5344CB8AC3E}">
        <p14:creationId xmlns:p14="http://schemas.microsoft.com/office/powerpoint/2010/main" val="414259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7170" name="Picture 2" descr="Image result for tasks">
            <a:extLst>
              <a:ext uri="{FF2B5EF4-FFF2-40B4-BE49-F238E27FC236}">
                <a16:creationId xmlns:a16="http://schemas.microsoft.com/office/drawing/2014/main" id="{17DE1D0B-5CA4-4A93-9115-17662C3C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2" y="1656390"/>
            <a:ext cx="3605308" cy="35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2CF86-9982-45D3-894C-78C93B1F87F8}"/>
              </a:ext>
            </a:extLst>
          </p:cNvPr>
          <p:cNvSpPr txBox="1"/>
          <p:nvPr/>
        </p:nvSpPr>
        <p:spPr>
          <a:xfrm>
            <a:off x="6842658" y="263887"/>
            <a:ext cx="4682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Tasks: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Goal: provide preventive maintenance that will keep a system or equipment in operation.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Mostly time based items.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Flange Bearings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Pillow Block Bearings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UHMW Bushings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Oil Changes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Filter Changes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Screens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Low Level 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Shocks &amp; Cylinders</a:t>
            </a:r>
          </a:p>
          <a:p>
            <a:pPr algn="ctr"/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Foamers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TDS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Water Softener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Vacuum Systems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5EE-57A6-4FF0-8568-E5D6D6008DDC}"/>
              </a:ext>
            </a:extLst>
          </p:cNvPr>
          <p:cNvSpPr txBox="1"/>
          <p:nvPr/>
        </p:nvSpPr>
        <p:spPr>
          <a:xfrm>
            <a:off x="6785655" y="909265"/>
            <a:ext cx="500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Image result for inspections">
            <a:extLst>
              <a:ext uri="{FF2B5EF4-FFF2-40B4-BE49-F238E27FC236}">
                <a16:creationId xmlns:a16="http://schemas.microsoft.com/office/drawing/2014/main" id="{DBF606C7-23FD-4507-84FF-73E9CFDC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4" y="1589461"/>
            <a:ext cx="41854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C88F3-DE84-4D7F-A3CC-44778520DA73}"/>
              </a:ext>
            </a:extLst>
          </p:cNvPr>
          <p:cNvSpPr txBox="1"/>
          <p:nvPr/>
        </p:nvSpPr>
        <p:spPr>
          <a:xfrm>
            <a:off x="6785655" y="343667"/>
            <a:ext cx="4819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Inspections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Goal of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inspections:identify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systems or equipment that are in need of minor adjustment, replacement or repair.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Mostly car count based events; these are items that wear out with use.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Inspections might create tasks and create minor adjustments or scheduled repairs.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Examples: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Conveyor (Belt, sprockets, rollers)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Wash Material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Bolts/Welds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Re-claim tanks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Arches/Nozzles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9218" name="Picture 2" descr="Image result for minor adjustments">
            <a:extLst>
              <a:ext uri="{FF2B5EF4-FFF2-40B4-BE49-F238E27FC236}">
                <a16:creationId xmlns:a16="http://schemas.microsoft.com/office/drawing/2014/main" id="{E62EB9AE-71A7-48CF-8BC3-D95B0611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" y="2028506"/>
            <a:ext cx="5476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9DDC28-E981-4CDA-97EB-42594717D97C}"/>
              </a:ext>
            </a:extLst>
          </p:cNvPr>
          <p:cNvSpPr txBox="1"/>
          <p:nvPr/>
        </p:nvSpPr>
        <p:spPr>
          <a:xfrm>
            <a:off x="6635578" y="412105"/>
            <a:ext cx="5158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Minor Adjustments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Conveyor Adjustments/Stretch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Pressure Adjustments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Wrap/Brush Adjustments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10242" name="Picture 2" descr="Image result for Q &amp; A">
            <a:extLst>
              <a:ext uri="{FF2B5EF4-FFF2-40B4-BE49-F238E27FC236}">
                <a16:creationId xmlns:a16="http://schemas.microsoft.com/office/drawing/2014/main" id="{50FE7D11-0581-4F3F-8946-8DFDCE35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5" y="1818529"/>
            <a:ext cx="4737697" cy="28341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5EE-57A6-4FF0-8568-E5D6D6008DDC}"/>
              </a:ext>
            </a:extLst>
          </p:cNvPr>
          <p:cNvSpPr txBox="1"/>
          <p:nvPr/>
        </p:nvSpPr>
        <p:spPr>
          <a:xfrm>
            <a:off x="6785655" y="542278"/>
            <a:ext cx="500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18434" name="Picture 2" descr="Image result for agenda">
            <a:extLst>
              <a:ext uri="{FF2B5EF4-FFF2-40B4-BE49-F238E27FC236}">
                <a16:creationId xmlns:a16="http://schemas.microsoft.com/office/drawing/2014/main" id="{178961AA-056A-4187-BBAE-F1B30112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" y="1924339"/>
            <a:ext cx="3806122" cy="31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37EE8F-60E3-4C59-9FA1-D9457C138393}"/>
              </a:ext>
            </a:extLst>
          </p:cNvPr>
          <p:cNvSpPr txBox="1"/>
          <p:nvPr/>
        </p:nvSpPr>
        <p:spPr>
          <a:xfrm>
            <a:off x="7030320" y="586098"/>
            <a:ext cx="430414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9:00 	 	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9:15		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9:20		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9:30		Time Based vs. Car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9:45		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9:50		The Importance of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10:00		Maintenance Pyramid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10:20		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10:30		Seasonal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10:40		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11:00		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11:30		Minor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12:00		Q &amp;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2BF8C-DE5C-4188-8B4E-A68138E6E884}"/>
              </a:ext>
            </a:extLst>
          </p:cNvPr>
          <p:cNvSpPr txBox="1"/>
          <p:nvPr/>
        </p:nvSpPr>
        <p:spPr>
          <a:xfrm>
            <a:off x="6570247" y="1083991"/>
            <a:ext cx="4700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Keep YOUR wash running smoothly: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Tasks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Inspections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Minor Adjustments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Repairs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Replacement</a:t>
            </a:r>
          </a:p>
        </p:txBody>
      </p:sp>
      <p:pic>
        <p:nvPicPr>
          <p:cNvPr id="9" name="Picture 2" descr="Image result for Goals">
            <a:extLst>
              <a:ext uri="{FF2B5EF4-FFF2-40B4-BE49-F238E27FC236}">
                <a16:creationId xmlns:a16="http://schemas.microsoft.com/office/drawing/2014/main" id="{48B93BDD-27EB-4965-9CD9-2BC49305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" y="2072697"/>
            <a:ext cx="3930400" cy="25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0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5EE-57A6-4FF0-8568-E5D6D6008DDC}"/>
              </a:ext>
            </a:extLst>
          </p:cNvPr>
          <p:cNvSpPr txBox="1"/>
          <p:nvPr/>
        </p:nvSpPr>
        <p:spPr>
          <a:xfrm>
            <a:off x="6785655" y="1086360"/>
            <a:ext cx="5008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MAINTENANCE: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process of preserving someone or something: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assumption from the above statement is that the system or component was installed and operating correctly to start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If you don’t start from the right place you will forever be behind until the root problem shows up-you will be maintaining a band aid until the system fails.</a:t>
            </a:r>
          </a:p>
        </p:txBody>
      </p:sp>
      <p:pic>
        <p:nvPicPr>
          <p:cNvPr id="1026" name="Picture 2" descr="Image result for maintenance?">
            <a:extLst>
              <a:ext uri="{FF2B5EF4-FFF2-40B4-BE49-F238E27FC236}">
                <a16:creationId xmlns:a16="http://schemas.microsoft.com/office/drawing/2014/main" id="{3DB9F375-C1C1-43D0-A2D7-B4BE5929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5" y="1406424"/>
            <a:ext cx="4266445" cy="4266445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5EE-57A6-4FF0-8568-E5D6D6008DDC}"/>
              </a:ext>
            </a:extLst>
          </p:cNvPr>
          <p:cNvSpPr txBox="1"/>
          <p:nvPr/>
        </p:nvSpPr>
        <p:spPr>
          <a:xfrm>
            <a:off x="6785655" y="1074801"/>
            <a:ext cx="5008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SAFETY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Proper Equipment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Ear Protection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Safety Glasses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Chemical-gloves, aprons, ventilation, </a:t>
            </a:r>
            <a:r>
              <a:rPr lang="en-U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etc</a:t>
            </a: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E-Stops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Always push the emergency stop in the area you are working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Lost toes/broken foot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Lock Out/Tag 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Electricity is no joke!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Motor started/stitches over several fingers </a:t>
            </a:r>
          </a:p>
        </p:txBody>
      </p:sp>
      <p:pic>
        <p:nvPicPr>
          <p:cNvPr id="3" name="Picture 2" descr="Image result for car wash safety">
            <a:extLst>
              <a:ext uri="{FF2B5EF4-FFF2-40B4-BE49-F238E27FC236}">
                <a16:creationId xmlns:a16="http://schemas.microsoft.com/office/drawing/2014/main" id="{1D319675-96B4-4230-8EF6-66B23725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" y="1730375"/>
            <a:ext cx="3470118" cy="34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8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5EE-57A6-4FF0-8568-E5D6D6008DDC}"/>
              </a:ext>
            </a:extLst>
          </p:cNvPr>
          <p:cNvSpPr txBox="1"/>
          <p:nvPr/>
        </p:nvSpPr>
        <p:spPr>
          <a:xfrm>
            <a:off x="6785655" y="669597"/>
            <a:ext cx="5008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TIME BASED vs CAR COUNT BASED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things need to be done regardless of cars-oil &amp; grease break down even if they are not in use, seals dry and rot.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Generally speaking I am a fan of time vs car count, one less thing to keep track of-maintenance software does not integrate with your car count</a:t>
            </a:r>
          </a:p>
        </p:txBody>
      </p:sp>
      <p:sp>
        <p:nvSpPr>
          <p:cNvPr id="3" name="AutoShape 2" descr="Image result for time maintenance">
            <a:extLst>
              <a:ext uri="{FF2B5EF4-FFF2-40B4-BE49-F238E27FC236}">
                <a16:creationId xmlns:a16="http://schemas.microsoft.com/office/drawing/2014/main" id="{268869CE-DF39-4AF2-ADAE-75D97151D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90109" y="1323109"/>
            <a:ext cx="2258291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time maintenance">
            <a:extLst>
              <a:ext uri="{FF2B5EF4-FFF2-40B4-BE49-F238E27FC236}">
                <a16:creationId xmlns:a16="http://schemas.microsoft.com/office/drawing/2014/main" id="{F0D40570-D3DA-4471-94A2-965119D1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6" y="1383548"/>
            <a:ext cx="2258291" cy="225829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r count">
            <a:extLst>
              <a:ext uri="{FF2B5EF4-FFF2-40B4-BE49-F238E27FC236}">
                <a16:creationId xmlns:a16="http://schemas.microsoft.com/office/drawing/2014/main" id="{F874EACA-A1D9-4D36-B428-D315792D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87" y="3672078"/>
            <a:ext cx="3269721" cy="2120900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1E377-99AA-40B3-B470-E4E220F221AA}"/>
              </a:ext>
            </a:extLst>
          </p:cNvPr>
          <p:cNvSpPr txBox="1"/>
          <p:nvPr/>
        </p:nvSpPr>
        <p:spPr>
          <a:xfrm>
            <a:off x="2828747" y="2416481"/>
            <a:ext cx="139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VS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44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4098" name="Picture 2" descr="Image result for keeping records">
            <a:extLst>
              <a:ext uri="{FF2B5EF4-FFF2-40B4-BE49-F238E27FC236}">
                <a16:creationId xmlns:a16="http://schemas.microsoft.com/office/drawing/2014/main" id="{D7B9D750-06F1-493F-8AC7-A5B836C9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" y="1773568"/>
            <a:ext cx="4533206" cy="316664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86747-6F16-45E4-A351-0C8C55AFAE46}"/>
              </a:ext>
            </a:extLst>
          </p:cNvPr>
          <p:cNvSpPr txBox="1"/>
          <p:nvPr/>
        </p:nvSpPr>
        <p:spPr>
          <a:xfrm>
            <a:off x="6512011" y="284205"/>
            <a:ext cx="52825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Keep a History?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Paper vs. Digital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Feelings vs. Actual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equipment always breaks?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Was there an event or is this something we missed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Insurance claims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Damage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Slip and Fall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Operational Discipline/Oversight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app.carwashos.com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/login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11266" name="Picture 2" descr="Image result for cartoon pyramid">
            <a:extLst>
              <a:ext uri="{FF2B5EF4-FFF2-40B4-BE49-F238E27FC236}">
                <a16:creationId xmlns:a16="http://schemas.microsoft.com/office/drawing/2014/main" id="{5EBB2062-4E66-4A71-B2F4-0BC96967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62" y="1590387"/>
            <a:ext cx="3375168" cy="367722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4C7C1-45C1-4EA4-950D-C410A44E8957}"/>
              </a:ext>
            </a:extLst>
          </p:cNvPr>
          <p:cNvSpPr txBox="1"/>
          <p:nvPr/>
        </p:nvSpPr>
        <p:spPr>
          <a:xfrm>
            <a:off x="6635578" y="412105"/>
            <a:ext cx="50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MAINTENANCE PYRAMID</a:t>
            </a:r>
          </a:p>
        </p:txBody>
      </p:sp>
      <p:pic>
        <p:nvPicPr>
          <p:cNvPr id="2" name="Online Media 1" descr="19_Focused Car Wash_Success Through Maintenance v1.mp4">
            <a:hlinkClick r:id="" action="ppaction://media"/>
            <a:extLst>
              <a:ext uri="{FF2B5EF4-FFF2-40B4-BE49-F238E27FC236}">
                <a16:creationId xmlns:a16="http://schemas.microsoft.com/office/drawing/2014/main" id="{4E1CC0A2-74FF-E045-A1CB-E9F443E176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2651" y="2700997"/>
            <a:ext cx="5752124" cy="3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C5E-084D-4042-96B6-8AD9F97F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" y="412105"/>
            <a:ext cx="1736135" cy="82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09B879-7CA2-49CC-BAEE-F36BAB67BFF2}"/>
              </a:ext>
            </a:extLst>
          </p:cNvPr>
          <p:cNvSpPr txBox="1"/>
          <p:nvPr/>
        </p:nvSpPr>
        <p:spPr>
          <a:xfrm>
            <a:off x="2133600" y="586100"/>
            <a:ext cx="337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Focused Car Wash Solutions Corp.</a:t>
            </a:r>
          </a:p>
          <a:p>
            <a:pPr algn="ctr"/>
            <a:r>
              <a:rPr lang="en-US" dirty="0"/>
              <a:t>Focused Chemical Solutions LLC</a:t>
            </a:r>
          </a:p>
        </p:txBody>
      </p:sp>
      <p:pic>
        <p:nvPicPr>
          <p:cNvPr id="6146" name="Picture 2" descr="Image result for seasons">
            <a:extLst>
              <a:ext uri="{FF2B5EF4-FFF2-40B4-BE49-F238E27FC236}">
                <a16:creationId xmlns:a16="http://schemas.microsoft.com/office/drawing/2014/main" id="{4DF80F76-DA8F-4880-92B3-EE7B9499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6" y="1759333"/>
            <a:ext cx="4649506" cy="261534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B7424-0525-45DD-A40C-FFC5E7FE479A}"/>
              </a:ext>
            </a:extLst>
          </p:cNvPr>
          <p:cNvSpPr txBox="1"/>
          <p:nvPr/>
        </p:nvSpPr>
        <p:spPr>
          <a:xfrm>
            <a:off x="6725560" y="1399154"/>
            <a:ext cx="47683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Some Items are more seasonal, you could call that time based but they change with seasons: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Summer: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Office AC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Fall: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Office and Tunnel Heaters</a:t>
            </a:r>
          </a:p>
          <a:p>
            <a:pPr algn="ctr"/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Winter:</a:t>
            </a:r>
          </a:p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Floor Heat Boilers; glycol system</a:t>
            </a:r>
          </a:p>
        </p:txBody>
      </p:sp>
    </p:spTree>
    <p:extLst>
      <p:ext uri="{BB962C8B-B14F-4D97-AF65-F5344CB8AC3E}">
        <p14:creationId xmlns:p14="http://schemas.microsoft.com/office/powerpoint/2010/main" val="294673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11739</TotalTime>
  <Words>534</Words>
  <Application>Microsoft Macintosh PowerPoint</Application>
  <PresentationFormat>Widescreen</PresentationFormat>
  <Paragraphs>170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Maintenance Training  10.23.19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 Sept 11, 2019</dc:title>
  <dc:creator>Aaron Green</dc:creator>
  <cp:lastModifiedBy>aaron green</cp:lastModifiedBy>
  <cp:revision>68</cp:revision>
  <cp:lastPrinted>2019-10-22T22:37:27Z</cp:lastPrinted>
  <dcterms:created xsi:type="dcterms:W3CDTF">2019-09-06T21:49:57Z</dcterms:created>
  <dcterms:modified xsi:type="dcterms:W3CDTF">2019-10-23T14:14:34Z</dcterms:modified>
</cp:coreProperties>
</file>